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354" r:id="rId3"/>
    <p:sldId id="258" r:id="rId4"/>
    <p:sldId id="330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F9C1C3E-DB11-6845-AB3E-9ED44B07470A}" v="7" dt="2024-07-16T07:16:18.46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4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90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eonie Muders" userId="16e2e9af-2e7d-4652-81b1-3f973ef59975" providerId="ADAL" clId="{AA4C73E8-E0E2-7C4C-9A26-9AC9F01319D1}"/>
    <pc:docChg chg="addSld">
      <pc:chgData name="Leonie Muders" userId="16e2e9af-2e7d-4652-81b1-3f973ef59975" providerId="ADAL" clId="{AA4C73E8-E0E2-7C4C-9A26-9AC9F01319D1}" dt="2022-11-06T10:23:12.509" v="0" actId="680"/>
      <pc:docMkLst>
        <pc:docMk/>
      </pc:docMkLst>
      <pc:sldChg chg="new">
        <pc:chgData name="Leonie Muders" userId="16e2e9af-2e7d-4652-81b1-3f973ef59975" providerId="ADAL" clId="{AA4C73E8-E0E2-7C4C-9A26-9AC9F01319D1}" dt="2022-11-06T10:23:12.509" v="0" actId="680"/>
        <pc:sldMkLst>
          <pc:docMk/>
          <pc:sldMk cId="3156411693" sldId="257"/>
        </pc:sldMkLst>
      </pc:sldChg>
    </pc:docChg>
  </pc:docChgLst>
  <pc:docChgLst>
    <pc:chgData name="Marius Klein" userId="dadf70b1-4562-4de6-8c55-6a570fe3b289" providerId="ADAL" clId="{D77F5BAD-852A-854A-B3F3-F34678F11A8A}"/>
    <pc:docChg chg="addSld">
      <pc:chgData name="Marius Klein" userId="dadf70b1-4562-4de6-8c55-6a570fe3b289" providerId="ADAL" clId="{D77F5BAD-852A-854A-B3F3-F34678F11A8A}" dt="2023-03-31T08:52:04.922" v="0" actId="680"/>
      <pc:docMkLst>
        <pc:docMk/>
      </pc:docMkLst>
      <pc:sldChg chg="new">
        <pc:chgData name="Marius Klein" userId="dadf70b1-4562-4de6-8c55-6a570fe3b289" providerId="ADAL" clId="{D77F5BAD-852A-854A-B3F3-F34678F11A8A}" dt="2023-03-31T08:52:04.922" v="0" actId="680"/>
        <pc:sldMkLst>
          <pc:docMk/>
          <pc:sldMk cId="3522708232" sldId="258"/>
        </pc:sldMkLst>
      </pc:sldChg>
    </pc:docChg>
  </pc:docChgLst>
  <pc:docChgLst>
    <pc:chgData name="Leonie Muders" userId="16e2e9af-2e7d-4652-81b1-3f973ef59975" providerId="ADAL" clId="{9E5C1AFA-081F-6442-8F78-18ECCC6C8A28}"/>
    <pc:docChg chg="custSel addSld delSld modSld">
      <pc:chgData name="Leonie Muders" userId="16e2e9af-2e7d-4652-81b1-3f973ef59975" providerId="ADAL" clId="{9E5C1AFA-081F-6442-8F78-18ECCC6C8A28}" dt="2023-05-11T10:41:02.383" v="64" actId="680"/>
      <pc:docMkLst>
        <pc:docMk/>
      </pc:docMkLst>
      <pc:sldChg chg="del">
        <pc:chgData name="Leonie Muders" userId="16e2e9af-2e7d-4652-81b1-3f973ef59975" providerId="ADAL" clId="{9E5C1AFA-081F-6442-8F78-18ECCC6C8A28}" dt="2023-05-11T10:40:09.292" v="42" actId="2696"/>
        <pc:sldMkLst>
          <pc:docMk/>
          <pc:sldMk cId="1896848024" sldId="256"/>
        </pc:sldMkLst>
      </pc:sldChg>
      <pc:sldChg chg="addSp delSp modSp mod">
        <pc:chgData name="Leonie Muders" userId="16e2e9af-2e7d-4652-81b1-3f973ef59975" providerId="ADAL" clId="{9E5C1AFA-081F-6442-8F78-18ECCC6C8A28}" dt="2023-05-11T10:40:50.703" v="62" actId="20577"/>
        <pc:sldMkLst>
          <pc:docMk/>
          <pc:sldMk cId="3156411693" sldId="257"/>
        </pc:sldMkLst>
        <pc:spChg chg="mod">
          <ac:chgData name="Leonie Muders" userId="16e2e9af-2e7d-4652-81b1-3f973ef59975" providerId="ADAL" clId="{9E5C1AFA-081F-6442-8F78-18ECCC6C8A28}" dt="2023-05-11T10:40:50.703" v="62" actId="20577"/>
          <ac:spMkLst>
            <pc:docMk/>
            <pc:sldMk cId="3156411693" sldId="257"/>
            <ac:spMk id="2" creationId="{A96B59CD-CB36-6E19-9167-ADE7B32A0B1D}"/>
          </ac:spMkLst>
        </pc:spChg>
        <pc:spChg chg="add del mod">
          <ac:chgData name="Leonie Muders" userId="16e2e9af-2e7d-4652-81b1-3f973ef59975" providerId="ADAL" clId="{9E5C1AFA-081F-6442-8F78-18ECCC6C8A28}" dt="2023-05-11T10:39:29.994" v="38"/>
          <ac:spMkLst>
            <pc:docMk/>
            <pc:sldMk cId="3156411693" sldId="257"/>
            <ac:spMk id="3" creationId="{E00391CF-CD4C-9824-7A4B-2801AE02BE26}"/>
          </ac:spMkLst>
        </pc:spChg>
      </pc:sldChg>
      <pc:sldChg chg="del">
        <pc:chgData name="Leonie Muders" userId="16e2e9af-2e7d-4652-81b1-3f973ef59975" providerId="ADAL" clId="{9E5C1AFA-081F-6442-8F78-18ECCC6C8A28}" dt="2023-05-11T10:40:13.311" v="43" actId="2696"/>
        <pc:sldMkLst>
          <pc:docMk/>
          <pc:sldMk cId="3522708232" sldId="258"/>
        </pc:sldMkLst>
      </pc:sldChg>
      <pc:sldChg chg="new">
        <pc:chgData name="Leonie Muders" userId="16e2e9af-2e7d-4652-81b1-3f973ef59975" providerId="ADAL" clId="{9E5C1AFA-081F-6442-8F78-18ECCC6C8A28}" dt="2023-05-11T10:40:57.109" v="63" actId="680"/>
        <pc:sldMkLst>
          <pc:docMk/>
          <pc:sldMk cId="3798566358" sldId="258"/>
        </pc:sldMkLst>
      </pc:sldChg>
      <pc:sldChg chg="new">
        <pc:chgData name="Leonie Muders" userId="16e2e9af-2e7d-4652-81b1-3f973ef59975" providerId="ADAL" clId="{9E5C1AFA-081F-6442-8F78-18ECCC6C8A28}" dt="2023-05-11T10:41:02.383" v="64" actId="680"/>
        <pc:sldMkLst>
          <pc:docMk/>
          <pc:sldMk cId="1301845694" sldId="259"/>
        </pc:sldMkLst>
      </pc:sldChg>
    </pc:docChg>
  </pc:docChgLst>
  <pc:docChgLst>
    <pc:chgData name="Leonie Muders" userId="16e2e9af-2e7d-4652-81b1-3f973ef59975" providerId="ADAL" clId="{9F9C1C3E-DB11-6845-AB3E-9ED44B07470A}"/>
    <pc:docChg chg="undo custSel addSld delSld modSld modMainMaster">
      <pc:chgData name="Leonie Muders" userId="16e2e9af-2e7d-4652-81b1-3f973ef59975" providerId="ADAL" clId="{9F9C1C3E-DB11-6845-AB3E-9ED44B07470A}" dt="2024-07-16T07:18:59.549" v="70" actId="2696"/>
      <pc:docMkLst>
        <pc:docMk/>
      </pc:docMkLst>
      <pc:sldChg chg="addSp delSp modSp mod">
        <pc:chgData name="Leonie Muders" userId="16e2e9af-2e7d-4652-81b1-3f973ef59975" providerId="ADAL" clId="{9F9C1C3E-DB11-6845-AB3E-9ED44B07470A}" dt="2024-07-16T07:13:29.290" v="28"/>
        <pc:sldMkLst>
          <pc:docMk/>
          <pc:sldMk cId="3156411693" sldId="257"/>
        </pc:sldMkLst>
        <pc:spChg chg="add del mod">
          <ac:chgData name="Leonie Muders" userId="16e2e9af-2e7d-4652-81b1-3f973ef59975" providerId="ADAL" clId="{9F9C1C3E-DB11-6845-AB3E-9ED44B07470A}" dt="2024-07-16T07:12:00.543" v="2"/>
          <ac:spMkLst>
            <pc:docMk/>
            <pc:sldMk cId="3156411693" sldId="257"/>
            <ac:spMk id="3" creationId="{3E550E0D-D94B-E0E3-DDF3-637992189BFF}"/>
          </ac:spMkLst>
        </pc:spChg>
        <pc:spChg chg="add del mod">
          <ac:chgData name="Leonie Muders" userId="16e2e9af-2e7d-4652-81b1-3f973ef59975" providerId="ADAL" clId="{9F9C1C3E-DB11-6845-AB3E-9ED44B07470A}" dt="2024-07-16T07:13:16.484" v="18" actId="478"/>
          <ac:spMkLst>
            <pc:docMk/>
            <pc:sldMk cId="3156411693" sldId="257"/>
            <ac:spMk id="4" creationId="{0F693947-C24F-5754-F1CD-E9044DCE6C3B}"/>
          </ac:spMkLst>
        </pc:spChg>
        <pc:spChg chg="add del mod">
          <ac:chgData name="Leonie Muders" userId="16e2e9af-2e7d-4652-81b1-3f973ef59975" providerId="ADAL" clId="{9F9C1C3E-DB11-6845-AB3E-9ED44B07470A}" dt="2024-07-16T07:13:19.119" v="20" actId="478"/>
          <ac:spMkLst>
            <pc:docMk/>
            <pc:sldMk cId="3156411693" sldId="257"/>
            <ac:spMk id="5" creationId="{75A100BE-708B-8BAA-EB4B-5BE33755140B}"/>
          </ac:spMkLst>
        </pc:spChg>
        <pc:spChg chg="add del mod">
          <ac:chgData name="Leonie Muders" userId="16e2e9af-2e7d-4652-81b1-3f973ef59975" providerId="ADAL" clId="{9F9C1C3E-DB11-6845-AB3E-9ED44B07470A}" dt="2024-07-16T07:13:24.586" v="23"/>
          <ac:spMkLst>
            <pc:docMk/>
            <pc:sldMk cId="3156411693" sldId="257"/>
            <ac:spMk id="6" creationId="{074276A7-07D3-0B51-72FF-F3A2C6C41819}"/>
          </ac:spMkLst>
        </pc:spChg>
        <pc:spChg chg="add del mod">
          <ac:chgData name="Leonie Muders" userId="16e2e9af-2e7d-4652-81b1-3f973ef59975" providerId="ADAL" clId="{9F9C1C3E-DB11-6845-AB3E-9ED44B07470A}" dt="2024-07-16T07:13:29.290" v="28"/>
          <ac:spMkLst>
            <pc:docMk/>
            <pc:sldMk cId="3156411693" sldId="257"/>
            <ac:spMk id="7" creationId="{C58BEBC3-EC38-7CAB-63F3-E5A3EA006119}"/>
          </ac:spMkLst>
        </pc:spChg>
      </pc:sldChg>
      <pc:sldChg chg="new del">
        <pc:chgData name="Leonie Muders" userId="16e2e9af-2e7d-4652-81b1-3f973ef59975" providerId="ADAL" clId="{9F9C1C3E-DB11-6845-AB3E-9ED44B07470A}" dt="2024-07-16T07:15:25.808" v="50" actId="680"/>
        <pc:sldMkLst>
          <pc:docMk/>
          <pc:sldMk cId="1499747588" sldId="260"/>
        </pc:sldMkLst>
      </pc:sldChg>
      <pc:sldChg chg="new del">
        <pc:chgData name="Leonie Muders" userId="16e2e9af-2e7d-4652-81b1-3f973ef59975" providerId="ADAL" clId="{9F9C1C3E-DB11-6845-AB3E-9ED44B07470A}" dt="2024-07-16T07:18:59.549" v="70" actId="2696"/>
        <pc:sldMkLst>
          <pc:docMk/>
          <pc:sldMk cId="3125248342" sldId="260"/>
        </pc:sldMkLst>
      </pc:sldChg>
      <pc:sldChg chg="addSp delSp modSp new del mod">
        <pc:chgData name="Leonie Muders" userId="16e2e9af-2e7d-4652-81b1-3f973ef59975" providerId="ADAL" clId="{9F9C1C3E-DB11-6845-AB3E-9ED44B07470A}" dt="2024-07-16T07:18:58.881" v="69" actId="2696"/>
        <pc:sldMkLst>
          <pc:docMk/>
          <pc:sldMk cId="3391200858" sldId="261"/>
        </pc:sldMkLst>
        <pc:spChg chg="mod">
          <ac:chgData name="Leonie Muders" userId="16e2e9af-2e7d-4652-81b1-3f973ef59975" providerId="ADAL" clId="{9F9C1C3E-DB11-6845-AB3E-9ED44B07470A}" dt="2024-07-16T07:16:22.778" v="65" actId="5793"/>
          <ac:spMkLst>
            <pc:docMk/>
            <pc:sldMk cId="3391200858" sldId="261"/>
            <ac:spMk id="2" creationId="{28B0DCBD-4A57-3A65-5C2C-04806711A7BF}"/>
          </ac:spMkLst>
        </pc:spChg>
        <pc:spChg chg="add del mod">
          <ac:chgData name="Leonie Muders" userId="16e2e9af-2e7d-4652-81b1-3f973ef59975" providerId="ADAL" clId="{9F9C1C3E-DB11-6845-AB3E-9ED44B07470A}" dt="2024-07-16T07:16:27.565" v="67" actId="478"/>
          <ac:spMkLst>
            <pc:docMk/>
            <pc:sldMk cId="3391200858" sldId="261"/>
            <ac:spMk id="3" creationId="{13ED84E8-2CF2-EC0C-0760-8D146A1C784F}"/>
          </ac:spMkLst>
        </pc:spChg>
      </pc:sldChg>
      <pc:sldMasterChg chg="modSldLayout">
        <pc:chgData name="Leonie Muders" userId="16e2e9af-2e7d-4652-81b1-3f973ef59975" providerId="ADAL" clId="{9F9C1C3E-DB11-6845-AB3E-9ED44B07470A}" dt="2024-07-16T07:18:51.147" v="68" actId="478"/>
        <pc:sldMasterMkLst>
          <pc:docMk/>
          <pc:sldMasterMk cId="2552646610" sldId="2147483648"/>
        </pc:sldMasterMkLst>
        <pc:sldLayoutChg chg="addSp delSp modSp mod">
          <pc:chgData name="Leonie Muders" userId="16e2e9af-2e7d-4652-81b1-3f973ef59975" providerId="ADAL" clId="{9F9C1C3E-DB11-6845-AB3E-9ED44B07470A}" dt="2024-07-16T07:18:51.147" v="68" actId="478"/>
          <pc:sldLayoutMkLst>
            <pc:docMk/>
            <pc:sldMasterMk cId="2552646610" sldId="2147483648"/>
            <pc:sldLayoutMk cId="475478" sldId="2147483660"/>
          </pc:sldLayoutMkLst>
          <pc:spChg chg="add del mod">
            <ac:chgData name="Leonie Muders" userId="16e2e9af-2e7d-4652-81b1-3f973ef59975" providerId="ADAL" clId="{9F9C1C3E-DB11-6845-AB3E-9ED44B07470A}" dt="2024-07-16T07:18:51.147" v="68" actId="478"/>
            <ac:spMkLst>
              <pc:docMk/>
              <pc:sldMasterMk cId="2552646610" sldId="2147483648"/>
              <pc:sldLayoutMk cId="475478" sldId="2147483660"/>
              <ac:spMk id="5" creationId="{DB358ADA-130D-C1F7-3D98-3C535515EB05}"/>
            </ac:spMkLst>
          </pc:spChg>
          <pc:spChg chg="add del mod">
            <ac:chgData name="Leonie Muders" userId="16e2e9af-2e7d-4652-81b1-3f973ef59975" providerId="ADAL" clId="{9F9C1C3E-DB11-6845-AB3E-9ED44B07470A}" dt="2024-07-16T07:13:55.677" v="31" actId="478"/>
            <ac:spMkLst>
              <pc:docMk/>
              <pc:sldMasterMk cId="2552646610" sldId="2147483648"/>
              <pc:sldLayoutMk cId="475478" sldId="2147483660"/>
              <ac:spMk id="8" creationId="{C8F5DC55-A876-8B2D-BF92-67423813D608}"/>
            </ac:spMkLst>
          </pc:spChg>
          <pc:picChg chg="mod">
            <ac:chgData name="Leonie Muders" userId="16e2e9af-2e7d-4652-81b1-3f973ef59975" providerId="ADAL" clId="{9F9C1C3E-DB11-6845-AB3E-9ED44B07470A}" dt="2024-07-16T07:12:38.669" v="11" actId="1076"/>
            <ac:picMkLst>
              <pc:docMk/>
              <pc:sldMasterMk cId="2552646610" sldId="2147483648"/>
              <pc:sldLayoutMk cId="475478" sldId="2147483660"/>
              <ac:picMk id="7" creationId="{4CAEAF2B-6DDF-3589-99F4-F36C1BB03D57}"/>
            </ac:picMkLst>
          </pc:pic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A8D645-66BC-7A6D-678A-4AA3310BB0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2EC7240-926F-4D53-1DE5-ADA8E46A9F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D66F11D-1CEA-9C90-16ED-CE8A275A4D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30569-98EC-984F-A29A-5435E8BA210C}" type="datetimeFigureOut">
              <a:rPr lang="de-DE" smtClean="0"/>
              <a:t>19.11.25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5D6CA2A-1F81-6411-69F8-967B2C78C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C8EEDAB-9CC9-5310-FA66-71A486D3F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9A400-37D7-6442-9299-724F9DF0FE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1902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85FA98-6CB0-65BC-639A-8F674C163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03AA217C-DEA1-4561-69D4-52AD027AD7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F75D2A0-1FCC-F707-7E9C-4DB106F23B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E0DCF5A-FA42-E65A-A922-2FF94A243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30569-98EC-984F-A29A-5435E8BA210C}" type="datetimeFigureOut">
              <a:rPr lang="de-DE" smtClean="0"/>
              <a:t>19.11.25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7215927-3614-AC50-C720-987C2A42E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6602E86-6D13-8194-7E06-6F3C691101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9A400-37D7-6442-9299-724F9DF0FE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6089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F93DD0-D85C-D70C-5C79-CBDBB81404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082B0A4-A71A-6457-C082-DED62D10BD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1720FA0-8B6A-7D24-8361-20C445162C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30569-98EC-984F-A29A-5435E8BA210C}" type="datetimeFigureOut">
              <a:rPr lang="de-DE" smtClean="0"/>
              <a:t>19.11.25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CDA7555-DC77-E684-D975-D076133A0C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296B29C-6498-B4F5-14CF-55483ACD9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9A400-37D7-6442-9299-724F9DF0FE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23597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5867663C-1F26-6B67-880B-76DBFEE397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87A8E87-57C6-6B01-62F2-3417C0BD66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572872E-6FD6-682B-A2AF-520969630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30569-98EC-984F-A29A-5435E8BA210C}" type="datetimeFigureOut">
              <a:rPr lang="de-DE" smtClean="0"/>
              <a:t>19.11.25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7FE9917-01E2-9160-AF9D-E67513D23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96BFECA-FF2A-4468-2022-03AAA2741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9A400-37D7-6442-9299-724F9DF0FE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6459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 descr="Ein Bild, das Text, Gebäude enthält.&#10;&#10;Automatisch generierte Beschreibung">
            <a:extLst>
              <a:ext uri="{FF2B5EF4-FFF2-40B4-BE49-F238E27FC236}">
                <a16:creationId xmlns:a16="http://schemas.microsoft.com/office/drawing/2014/main" id="{4CAEAF2B-6DDF-3589-99F4-F36C1BB03D5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AE8B8E9-C023-87BB-F79C-18A38BA094E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83524" y="730250"/>
            <a:ext cx="5608983" cy="2062377"/>
          </a:xfrm>
        </p:spPr>
        <p:txBody>
          <a:bodyPr>
            <a:normAutofit/>
          </a:bodyPr>
          <a:lstStyle>
            <a:lvl1pPr>
              <a:defRPr sz="6000" b="1">
                <a:solidFill>
                  <a:schemeClr val="bg1"/>
                </a:solidFill>
                <a:latin typeface="publitec_Oswald Light" pitchFamily="2" charset="77"/>
              </a:defRPr>
            </a:lvl1pPr>
          </a:lstStyle>
          <a:p>
            <a:r>
              <a:rPr lang="de-DE" dirty="0"/>
              <a:t>HEADLINE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C1A3982-F2FB-84B7-8180-F383FEA453C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8578" y="6356350"/>
            <a:ext cx="75582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publitec_Roboto Condensed Light" panose="02000000000000000000" pitchFamily="2" charset="0"/>
                <a:ea typeface="publitec_Roboto Condensed Light" panose="02000000000000000000" pitchFamily="2" charset="0"/>
              </a:defRPr>
            </a:lvl1pPr>
          </a:lstStyle>
          <a:p>
            <a:fld id="{01F30569-98EC-984F-A29A-5435E8BA210C}" type="datetimeFigureOut">
              <a:rPr lang="de-DE" smtClean="0"/>
              <a:pPr/>
              <a:t>19.11.25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75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4046C23F-E431-8A38-3A57-578D5084034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F8C6E69-C3D8-D464-827C-042F21A09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92930" y="6294566"/>
            <a:ext cx="541638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publitec_Roboto Condensed Light" panose="02000000000000000000" pitchFamily="2" charset="0"/>
                <a:ea typeface="publitec_Roboto Condensed Light" panose="02000000000000000000" pitchFamily="2" charset="0"/>
              </a:defRPr>
            </a:lvl1pPr>
          </a:lstStyle>
          <a:p>
            <a:fld id="{2049A400-37D7-6442-9299-724F9DF0FEC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Titel 1">
            <a:extLst>
              <a:ext uri="{FF2B5EF4-FFF2-40B4-BE49-F238E27FC236}">
                <a16:creationId xmlns:a16="http://schemas.microsoft.com/office/drawing/2014/main" id="{C7741BB6-425E-753D-0D5C-A2027961FB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83524" y="730250"/>
            <a:ext cx="5608983" cy="2062377"/>
          </a:xfrm>
        </p:spPr>
        <p:txBody>
          <a:bodyPr>
            <a:normAutofit/>
          </a:bodyPr>
          <a:lstStyle>
            <a:lvl1pPr>
              <a:defRPr sz="6000" b="1">
                <a:solidFill>
                  <a:schemeClr val="tx1"/>
                </a:solidFill>
                <a:latin typeface="publitec_Oswald Light" pitchFamily="2" charset="77"/>
              </a:defRPr>
            </a:lvl1pPr>
          </a:lstStyle>
          <a:p>
            <a:r>
              <a:rPr lang="de-DE" dirty="0"/>
              <a:t>HEADLINE</a:t>
            </a:r>
          </a:p>
        </p:txBody>
      </p:sp>
    </p:spTree>
    <p:extLst>
      <p:ext uri="{BB962C8B-B14F-4D97-AF65-F5344CB8AC3E}">
        <p14:creationId xmlns:p14="http://schemas.microsoft.com/office/powerpoint/2010/main" val="2478673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ABA4DB8E-D83F-24A9-30C0-221DF6853B0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BECD9DCC-0B7C-DBCA-E036-A48ABE0E13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>
                <a:latin typeface="publitec_Oswald Light" pitchFamily="2" charset="77"/>
              </a:defRPr>
            </a:lvl1pPr>
          </a:lstStyle>
          <a:p>
            <a:r>
              <a:rPr lang="de-DE" dirty="0"/>
              <a:t>Headline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D2A896E-F3F1-548D-195B-61053D174EDF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228600" indent="-228600">
              <a:buFont typeface="Wingdings" pitchFamily="2" charset="2"/>
              <a:buChar char="§"/>
              <a:defRPr sz="2400">
                <a:latin typeface="publitec_Roboto Condensed Light" panose="02000000000000000000" pitchFamily="2" charset="0"/>
                <a:ea typeface="publitec_Roboto Condensed Light" panose="02000000000000000000" pitchFamily="2" charset="0"/>
              </a:defRPr>
            </a:lvl1pPr>
            <a:lvl2pPr marL="685800" indent="-228600">
              <a:buFont typeface="Wingdings" pitchFamily="2" charset="2"/>
              <a:buChar char="§"/>
              <a:defRPr sz="2000">
                <a:latin typeface="publitec_Roboto Condensed Light" panose="02000000000000000000" pitchFamily="2" charset="0"/>
                <a:ea typeface="publitec_Roboto Condensed Light" panose="02000000000000000000" pitchFamily="2" charset="0"/>
              </a:defRPr>
            </a:lvl2pPr>
          </a:lstStyle>
          <a:p>
            <a:pPr lvl="0"/>
            <a:r>
              <a:rPr lang="de-DE" dirty="0"/>
              <a:t>Stichpunkt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9" name="Foliennummernplatzhalter 3">
            <a:extLst>
              <a:ext uri="{FF2B5EF4-FFF2-40B4-BE49-F238E27FC236}">
                <a16:creationId xmlns:a16="http://schemas.microsoft.com/office/drawing/2014/main" id="{356A9B33-A188-4C0D-9D04-9287A470D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92930" y="6294566"/>
            <a:ext cx="541638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publitec_Roboto Condensed Light" panose="02000000000000000000" pitchFamily="2" charset="0"/>
                <a:ea typeface="publitec_Roboto Condensed Light" panose="02000000000000000000" pitchFamily="2" charset="0"/>
              </a:defRPr>
            </a:lvl1pPr>
          </a:lstStyle>
          <a:p>
            <a:fld id="{2049A400-37D7-6442-9299-724F9DF0FEC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56781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76EFC3-1D56-877C-A0CC-7AEDBEA4C2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E9CD7DF-C493-0F72-FD5D-D2E266E8D1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788CB6F-51D7-25B7-DC11-2E3CD6B15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30569-98EC-984F-A29A-5435E8BA210C}" type="datetimeFigureOut">
              <a:rPr lang="de-DE" smtClean="0"/>
              <a:t>19.11.25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F8262EA-9F65-58F0-2A47-AFA635F42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9560304-4F62-4518-5A77-F6EE1EC1A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9A400-37D7-6442-9299-724F9DF0FE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9384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C1B6FB-7A9A-DE0B-BAB1-2D8CE12AD4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DCD6113-5EF5-29A9-7059-F4BE375C0A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8666C46-611F-521B-D330-BE9B12A56E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C1B2DCC-44CB-855A-240A-BB31B68417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30569-98EC-984F-A29A-5435E8BA210C}" type="datetimeFigureOut">
              <a:rPr lang="de-DE" smtClean="0"/>
              <a:t>19.11.25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92F43A2-0468-9213-FD47-02A958FD9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FEE1F9F-0288-3316-6E06-FE9CB1A66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9A400-37D7-6442-9299-724F9DF0FE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92382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350D74-DDCE-96FB-C47C-795AF69A0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A20A6DC-D758-A472-E6B5-6B4FCB762E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3F75B84-D4C6-82E1-1E05-C40E3B82C4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A6DC8A4-482C-1F67-F081-BF06FFC5F8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956D8784-2F30-9C6A-9C3A-17E4F84D2CF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DB93D10-0F13-1CD3-90B3-ADDC938D77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30569-98EC-984F-A29A-5435E8BA210C}" type="datetimeFigureOut">
              <a:rPr lang="de-DE" smtClean="0"/>
              <a:t>19.11.25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0DB5E18E-EB24-08B3-BBE6-B6D349E59F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B4B96E67-510B-EE16-A9D0-30873C720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9A400-37D7-6442-9299-724F9DF0FE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1491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E1769B-3BEF-E45B-9C81-2399282038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CEEACB4-ADD2-6856-C25C-ACE0A957FA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30569-98EC-984F-A29A-5435E8BA210C}" type="datetimeFigureOut">
              <a:rPr lang="de-DE" smtClean="0"/>
              <a:t>19.11.25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69D7E0E-8EF4-0BA5-D92B-EEC0E11778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F640D89-9617-8589-F777-0E4BBCC1B1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9A400-37D7-6442-9299-724F9DF0FE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8399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BF40AD-74C4-5DE4-3321-40C3C3CC29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620C7C7-81C8-92D5-EE35-AF00DC5448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1450924-BE29-8462-DD85-53150DF042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F22D300-3E90-2903-6CA1-D67C3FE33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30569-98EC-984F-A29A-5435E8BA210C}" type="datetimeFigureOut">
              <a:rPr lang="de-DE" smtClean="0"/>
              <a:t>19.11.25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B7A0435-076F-4A24-07B2-2CC9BB11E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C1B236C-5EC1-8A8C-E163-83E70489E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9A400-37D7-6442-9299-724F9DF0FE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6725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787D78B-D04D-F066-A419-0E523DA6F6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9E78B42-4572-F77B-BC43-DEB178D2B5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9EAD8BE-E158-FF4D-4AF1-50D66F9070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F30569-98EC-984F-A29A-5435E8BA210C}" type="datetimeFigureOut">
              <a:rPr lang="de-DE" smtClean="0"/>
              <a:t>19.11.25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AB533E6-7D19-8807-3240-074C11D321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177B367-0C52-C7AF-ADA8-72784EAFBC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49A400-37D7-6442-9299-724F9DF0FEC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2646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Ein Bild, das Screenshot, Farbigkeit, Kunst, Licht enthält.&#10;&#10;KI-generierte Inhalte können fehlerhaft sein.">
            <a:extLst>
              <a:ext uri="{FF2B5EF4-FFF2-40B4-BE49-F238E27FC236}">
                <a16:creationId xmlns:a16="http://schemas.microsoft.com/office/drawing/2014/main" id="{0867792F-184F-0143-8088-64744D43CA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A96B59CD-CB36-6E19-9167-ADE7B32A0B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91504" y="730250"/>
            <a:ext cx="5701004" cy="2062377"/>
          </a:xfrm>
        </p:spPr>
        <p:txBody>
          <a:bodyPr>
            <a:normAutofit/>
          </a:bodyPr>
          <a:lstStyle/>
          <a:p>
            <a:r>
              <a:rPr lang="de-DE" sz="5600" dirty="0"/>
              <a:t>Titel</a:t>
            </a:r>
          </a:p>
        </p:txBody>
      </p:sp>
    </p:spTree>
    <p:extLst>
      <p:ext uri="{BB962C8B-B14F-4D97-AF65-F5344CB8AC3E}">
        <p14:creationId xmlns:p14="http://schemas.microsoft.com/office/powerpoint/2010/main" val="3156411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90B701-17EA-CEAC-DF20-7CB54AD06C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1E38698-83DF-8806-E01F-D66CB0B7C2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de-DE" dirty="0"/>
              <a:t>Punkt 1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/>
              <a:t>Punkt 2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/>
              <a:t>Punkt 3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/>
              <a:t>Punkt 4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/>
              <a:t>Punkt 5</a:t>
            </a:r>
          </a:p>
          <a:p>
            <a:pPr marL="457200" indent="-457200">
              <a:buFont typeface="+mj-lt"/>
              <a:buAutoNum type="arabicPeriod"/>
            </a:pPr>
            <a:r>
              <a:rPr lang="de-DE" dirty="0"/>
              <a:t>Punkt 6</a:t>
            </a:r>
          </a:p>
        </p:txBody>
      </p:sp>
    </p:spTree>
    <p:extLst>
      <p:ext uri="{BB962C8B-B14F-4D97-AF65-F5344CB8AC3E}">
        <p14:creationId xmlns:p14="http://schemas.microsoft.com/office/powerpoint/2010/main" val="367337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C29EE4-5BEE-F80A-6AEF-8A279B6B1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Kapitelseite</a:t>
            </a:r>
          </a:p>
        </p:txBody>
      </p:sp>
    </p:spTree>
    <p:extLst>
      <p:ext uri="{BB962C8B-B14F-4D97-AF65-F5344CB8AC3E}">
        <p14:creationId xmlns:p14="http://schemas.microsoft.com/office/powerpoint/2010/main" val="37985663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4076B6-8AB3-D764-2F54-F301CDEA5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Headline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6D4F7E0-D17E-D99E-8665-E4CA6351D9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87383"/>
          </a:xfrm>
        </p:spPr>
        <p:txBody>
          <a:bodyPr>
            <a:noAutofit/>
          </a:bodyPr>
          <a:lstStyle/>
          <a:p>
            <a:r>
              <a:rPr lang="de-DE" sz="1600" b="1"/>
              <a:t>Text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0088874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</Words>
  <Application>Microsoft Macintosh PowerPoint</Application>
  <PresentationFormat>Breitbild</PresentationFormat>
  <Paragraphs>11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publitec_Oswald Light</vt:lpstr>
      <vt:lpstr>publitec_Roboto Condensed Light</vt:lpstr>
      <vt:lpstr>Wingdings</vt:lpstr>
      <vt:lpstr>Office</vt:lpstr>
      <vt:lpstr>Titel</vt:lpstr>
      <vt:lpstr>Agenda</vt:lpstr>
      <vt:lpstr>Kapitelseite</vt:lpstr>
      <vt:lpstr>Headline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Leonie Muders</dc:creator>
  <cp:lastModifiedBy>Karlheinz Reinelt</cp:lastModifiedBy>
  <cp:revision>3</cp:revision>
  <dcterms:created xsi:type="dcterms:W3CDTF">2022-06-15T06:39:18Z</dcterms:created>
  <dcterms:modified xsi:type="dcterms:W3CDTF">2025-11-19T10:01:24Z</dcterms:modified>
</cp:coreProperties>
</file>